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4" r:id="rId2"/>
    <p:sldId id="303" r:id="rId3"/>
    <p:sldId id="278" r:id="rId4"/>
    <p:sldId id="279" r:id="rId5"/>
    <p:sldId id="280" r:id="rId6"/>
    <p:sldId id="281" r:id="rId7"/>
    <p:sldId id="283" r:id="rId8"/>
    <p:sldId id="300" r:id="rId9"/>
    <p:sldId id="302" r:id="rId10"/>
    <p:sldId id="284" r:id="rId11"/>
    <p:sldId id="286" r:id="rId12"/>
    <p:sldId id="288" r:id="rId13"/>
    <p:sldId id="273" r:id="rId14"/>
    <p:sldId id="293" r:id="rId15"/>
    <p:sldId id="295" r:id="rId16"/>
    <p:sldId id="266" r:id="rId17"/>
    <p:sldId id="297" r:id="rId18"/>
    <p:sldId id="296" r:id="rId19"/>
    <p:sldId id="294" r:id="rId20"/>
    <p:sldId id="269" r:id="rId21"/>
    <p:sldId id="292" r:id="rId22"/>
    <p:sldId id="299" r:id="rId23"/>
    <p:sldId id="282" r:id="rId24"/>
    <p:sldId id="29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337C-0EAF-4EB8-A37A-27C6B2445D5E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CE5A-49EC-4093-8CF4-02A027BF49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337C-0EAF-4EB8-A37A-27C6B2445D5E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CE5A-49EC-4093-8CF4-02A027BF4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337C-0EAF-4EB8-A37A-27C6B2445D5E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CE5A-49EC-4093-8CF4-02A027BF4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337C-0EAF-4EB8-A37A-27C6B2445D5E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CE5A-49EC-4093-8CF4-02A027BF49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337C-0EAF-4EB8-A37A-27C6B2445D5E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CE5A-49EC-4093-8CF4-02A027BF4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337C-0EAF-4EB8-A37A-27C6B2445D5E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CE5A-49EC-4093-8CF4-02A027BF49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337C-0EAF-4EB8-A37A-27C6B2445D5E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CE5A-49EC-4093-8CF4-02A027BF49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337C-0EAF-4EB8-A37A-27C6B2445D5E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CE5A-49EC-4093-8CF4-02A027BF4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337C-0EAF-4EB8-A37A-27C6B2445D5E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CE5A-49EC-4093-8CF4-02A027BF4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337C-0EAF-4EB8-A37A-27C6B2445D5E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CE5A-49EC-4093-8CF4-02A027BF4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337C-0EAF-4EB8-A37A-27C6B2445D5E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CE5A-49EC-4093-8CF4-02A027BF49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84F337C-0EAF-4EB8-A37A-27C6B2445D5E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D8CCE5A-49EC-4093-8CF4-02A027BF4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1331640" y="1628800"/>
            <a:ext cx="676538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Тема: </a:t>
            </a:r>
          </a:p>
          <a:p>
            <a:pPr algn="ctr"/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А. П. Чехов «Степь»</a:t>
            </a:r>
            <a:endParaRPr lang="ru-RU" sz="6000" b="1" i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79712" y="3861048"/>
            <a:ext cx="676538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Подготовила: </a:t>
            </a:r>
          </a:p>
          <a:p>
            <a:pPr algn="r"/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учитель начальных классов</a:t>
            </a:r>
          </a:p>
          <a:p>
            <a:pPr algn="r"/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Келеушева Ирина Анатольевна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95-obl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3608" y="0"/>
            <a:ext cx="7056784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4" name="Рисунок 3" descr="scrn_big_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4" name="Рисунок 3" descr="Pq1wI-TY3SM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406400"/>
            <a:ext cx="9144000" cy="7670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img--i-88964-w-8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" y="6571"/>
            <a:ext cx="9282273" cy="685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D:\My private\картинки\a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9994" y="4525931"/>
            <a:ext cx="1714500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4" name="Рисунок 3" descr="6c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214290"/>
            <a:ext cx="77609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Словарная работа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1142984"/>
            <a:ext cx="17145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зной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37574" y="1785926"/>
            <a:ext cx="31566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багровый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37574" y="2357430"/>
            <a:ext cx="30202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гроза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71670" y="2857496"/>
            <a:ext cx="36433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фосфор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37574" y="3429000"/>
            <a:ext cx="334739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явственно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37574" y="3929066"/>
            <a:ext cx="30202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рогожа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28860" y="4429132"/>
            <a:ext cx="33774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тюк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37574" y="4857760"/>
            <a:ext cx="34488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потёмки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5429264"/>
            <a:ext cx="335758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оглобли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37574" y="6000768"/>
            <a:ext cx="323455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томился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82" y="1643050"/>
            <a:ext cx="2286016" cy="1706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786322"/>
            <a:ext cx="2440209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78" y="4286256"/>
            <a:ext cx="2893239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2" y="1500174"/>
            <a:ext cx="158735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огож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6972300" cy="522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82223" y="5581244"/>
            <a:ext cx="7639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Рогожа – грубая плетеная ткань.</a:t>
            </a:r>
            <a:endParaRPr lang="ru-RU" sz="36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5072066" y="1600200"/>
            <a:ext cx="3919534" cy="4724400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ветерок</a:t>
            </a:r>
          </a:p>
          <a:p>
            <a:r>
              <a:rPr lang="ru-RU" sz="44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ветер</a:t>
            </a:r>
          </a:p>
          <a:p>
            <a:r>
              <a:rPr lang="ru-RU" sz="44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вихрь</a:t>
            </a:r>
          </a:p>
          <a:p>
            <a:r>
              <a:rPr lang="ru-RU" sz="44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буря</a:t>
            </a:r>
          </a:p>
          <a:p>
            <a:r>
              <a:rPr lang="ru-RU" sz="44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ураган</a:t>
            </a:r>
            <a:endParaRPr lang="ru-RU" sz="4400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428604"/>
            <a:ext cx="56658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ВЕТЕР  В СТЕПИ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84784"/>
            <a:ext cx="5222954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500042"/>
            <a:ext cx="83875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Приближение грозы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5542" y="1700808"/>
            <a:ext cx="9244208" cy="5127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4" name="Рисунок 3" descr="f_clip_image003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File0212_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 r="50954" b="10464"/>
          <a:stretch>
            <a:fillRect/>
          </a:stretch>
        </p:blipFill>
        <p:spPr bwMode="auto">
          <a:xfrm>
            <a:off x="0" y="692696"/>
            <a:ext cx="4418633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891436" y="1984147"/>
            <a:ext cx="378165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6000" b="1" i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Антон </a:t>
            </a:r>
            <a:endParaRPr lang="ru-RU" sz="6000" b="1" i="1" dirty="0" smtClean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Павлович</a:t>
            </a:r>
            <a:endParaRPr lang="ru-RU" sz="6000" b="1" i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Чехов</a:t>
            </a:r>
            <a:endParaRPr lang="ru-RU" sz="6000" b="1" i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16607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7930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Гроз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81934" y="576432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9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4" name="Рисунок 3" descr="0_834b1_422f41ff_XL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428728" y="188640"/>
            <a:ext cx="60007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Дождь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767667"/>
              </p:ext>
            </p:extLst>
          </p:nvPr>
        </p:nvGraphicFramePr>
        <p:xfrm>
          <a:off x="0" y="1"/>
          <a:ext cx="9144000" cy="6780689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048000"/>
                <a:gridCol w="3048000"/>
                <a:gridCol w="3048000"/>
              </a:tblGrid>
              <a:tr h="1581685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Знаем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Хотим узнать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Узнали</a:t>
                      </a:r>
                      <a:endParaRPr lang="ru-RU" sz="4800" b="1" dirty="0"/>
                    </a:p>
                  </a:txBody>
                  <a:tcPr/>
                </a:tc>
              </a:tr>
              <a:tr h="129975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Чехов – писатель.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Тему нового произведения 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/>
                </a:tc>
              </a:tr>
              <a:tr h="129975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Пишет рассказы и повести для детей и взрослых.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Жанр нового произведения.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/>
                </a:tc>
              </a:tr>
              <a:tr h="129975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Его произведения </a:t>
                      </a:r>
                    </a:p>
                    <a:p>
                      <a:pPr algn="ctr"/>
                      <a:r>
                        <a:rPr lang="ru-RU" sz="1800" b="1" dirty="0" smtClean="0"/>
                        <a:t>о людях, о природе, </a:t>
                      </a:r>
                    </a:p>
                    <a:p>
                      <a:pPr algn="ctr"/>
                      <a:r>
                        <a:rPr lang="ru-RU" sz="1800" b="1" dirty="0" smtClean="0"/>
                        <a:t>о животных.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О чем</a:t>
                      </a:r>
                      <a:r>
                        <a:rPr lang="ru-RU" sz="1800" b="1" baseline="0" dirty="0" smtClean="0"/>
                        <a:t> это произведение?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/>
                </a:tc>
              </a:tr>
              <a:tr h="129975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Читали его произведение «Каштанка».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Особенности нового произведения.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423457" y="173216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«Степь»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228184" y="2852936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Отрывок из повести. Художественное произведение.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228184" y="4221088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 чувствах маленького мальчика.</a:t>
            </a:r>
          </a:p>
          <a:p>
            <a:pPr algn="ctr"/>
            <a:r>
              <a:rPr lang="ru-RU" dirty="0" smtClean="0"/>
              <a:t>Действие происходит в степи.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084168" y="5517232"/>
            <a:ext cx="3059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Писатель </a:t>
            </a:r>
            <a:r>
              <a:rPr lang="ru-RU" dirty="0"/>
              <a:t>словами, </a:t>
            </a:r>
            <a:endParaRPr lang="ru-RU" dirty="0" smtClean="0"/>
          </a:p>
          <a:p>
            <a:pPr algn="ctr"/>
            <a:r>
              <a:rPr lang="ru-RU" dirty="0" smtClean="0"/>
              <a:t>как </a:t>
            </a:r>
            <a:r>
              <a:rPr lang="ru-RU" dirty="0"/>
              <a:t>художник красками, рисует картину грозы.</a:t>
            </a:r>
          </a:p>
        </p:txBody>
      </p:sp>
    </p:spTree>
    <p:extLst>
      <p:ext uri="{BB962C8B-B14F-4D97-AF65-F5344CB8AC3E}">
        <p14:creationId xmlns:p14="http://schemas.microsoft.com/office/powerpoint/2010/main" val="359283766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1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-39025"/>
            <a:ext cx="9144000" cy="68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764704"/>
            <a:ext cx="5947063" cy="100811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</a:rPr>
              <a:t>Домашнее задание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67544" y="1988840"/>
            <a:ext cx="8208912" cy="432048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С. </a:t>
            </a:r>
            <a:r>
              <a:rPr lang="ru-RU" sz="3600" b="1" dirty="0" smtClean="0">
                <a:solidFill>
                  <a:srgbClr val="FFFF00"/>
                </a:solidFill>
              </a:rPr>
              <a:t>162</a:t>
            </a:r>
            <a:r>
              <a:rPr lang="ru-RU" sz="3600" b="1" dirty="0" smtClean="0">
                <a:solidFill>
                  <a:srgbClr val="FFFF00"/>
                </a:solidFill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</a:rPr>
              <a:t>– </a:t>
            </a:r>
            <a:r>
              <a:rPr lang="ru-RU" sz="3600" b="1" dirty="0" smtClean="0">
                <a:solidFill>
                  <a:srgbClr val="FFFF00"/>
                </a:solidFill>
              </a:rPr>
              <a:t>174, </a:t>
            </a:r>
            <a:r>
              <a:rPr lang="ru-RU" sz="3600" b="1" dirty="0" smtClean="0">
                <a:solidFill>
                  <a:srgbClr val="FFFF00"/>
                </a:solidFill>
              </a:rPr>
              <a:t>выразительно читать отрывок из повести А.П.Чехова «Степь»; </a:t>
            </a:r>
            <a:r>
              <a:rPr lang="ru-RU" sz="3600" b="1" dirty="0" smtClean="0">
                <a:solidFill>
                  <a:srgbClr val="FFFF00"/>
                </a:solidFill>
              </a:rPr>
              <a:t>задания </a:t>
            </a:r>
            <a:r>
              <a:rPr lang="ru-RU" sz="3600" b="1" dirty="0" smtClean="0">
                <a:solidFill>
                  <a:srgbClr val="FFFF00"/>
                </a:solidFill>
              </a:rPr>
              <a:t>1 – </a:t>
            </a:r>
            <a:r>
              <a:rPr lang="ru-RU" sz="3600" b="1" dirty="0">
                <a:solidFill>
                  <a:srgbClr val="FFFF00"/>
                </a:solidFill>
              </a:rPr>
              <a:t>4</a:t>
            </a:r>
            <a:r>
              <a:rPr lang="ru-RU" sz="3600" b="1" dirty="0" smtClean="0">
                <a:solidFill>
                  <a:srgbClr val="FFFF00"/>
                </a:solidFill>
              </a:rPr>
              <a:t>.</a:t>
            </a:r>
            <a:endParaRPr lang="ru-RU" sz="3600" b="1" dirty="0" smtClean="0">
              <a:solidFill>
                <a:srgbClr val="FFFF00"/>
              </a:solidFill>
            </a:endParaRPr>
          </a:p>
          <a:p>
            <a:pPr marL="45720" indent="0">
              <a:buNone/>
            </a:pPr>
            <a:endParaRPr lang="ru-RU" dirty="0" smtClean="0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тепь лит. чтение\гроза в степи\Чехов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0"/>
            <a:ext cx="8121203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3709" y="5517232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Дом в Таганроге, где родился и вырос А.П. Чехов.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68186360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Степь лит. чтение\гроза в степи\Чехов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0"/>
            <a:ext cx="81280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8000" y="5733256"/>
            <a:ext cx="8128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Гимназия, в которой учился А.П. Чехов, </a:t>
            </a:r>
          </a:p>
          <a:p>
            <a:pPr algn="ctr"/>
            <a:r>
              <a:rPr lang="ru-RU" sz="2800" b="1" dirty="0" smtClean="0"/>
              <a:t>сейчас – литературный музей имени Чехова.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9602098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Олег\Desktop\Степь лит. чтение\гроза в степи\Портрет Чехова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" y="520226"/>
            <a:ext cx="3963764" cy="578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11960" y="1982612"/>
            <a:ext cx="46085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Антон Павлович Чехов – </a:t>
            </a:r>
          </a:p>
          <a:p>
            <a:pPr algn="ctr"/>
            <a:r>
              <a:rPr lang="ru-RU" sz="3600" b="1" dirty="0" smtClean="0"/>
              <a:t>русский писатель, по профессии – врач.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12075566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149273"/>
              </p:ext>
            </p:extLst>
          </p:nvPr>
        </p:nvGraphicFramePr>
        <p:xfrm>
          <a:off x="0" y="1"/>
          <a:ext cx="9144000" cy="6780689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048000"/>
                <a:gridCol w="3048000"/>
                <a:gridCol w="3048000"/>
              </a:tblGrid>
              <a:tr h="1581685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Знаем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Хотим узнать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Узнали</a:t>
                      </a:r>
                      <a:endParaRPr lang="ru-RU" sz="4800" b="1" dirty="0"/>
                    </a:p>
                  </a:txBody>
                  <a:tcPr/>
                </a:tc>
              </a:tr>
              <a:tr h="129975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Чехов – писатель.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/>
                </a:tc>
              </a:tr>
              <a:tr h="129975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Пишет рассказы и повести для детей и взрослых.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/>
                </a:tc>
              </a:tr>
              <a:tr h="129975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Его произведения </a:t>
                      </a:r>
                    </a:p>
                    <a:p>
                      <a:pPr algn="ctr"/>
                      <a:r>
                        <a:rPr lang="ru-RU" sz="1800" b="1" dirty="0" smtClean="0"/>
                        <a:t>о людях, о природе, </a:t>
                      </a:r>
                    </a:p>
                    <a:p>
                      <a:pPr algn="ctr"/>
                      <a:r>
                        <a:rPr lang="ru-RU" sz="1800" b="1" dirty="0" smtClean="0"/>
                        <a:t>о животных.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/>
                </a:tc>
              </a:tr>
              <a:tr h="129975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Читали его произведение «Каштанка».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906653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744376"/>
              </p:ext>
            </p:extLst>
          </p:nvPr>
        </p:nvGraphicFramePr>
        <p:xfrm>
          <a:off x="0" y="1"/>
          <a:ext cx="9144000" cy="6780689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048000"/>
                <a:gridCol w="3048000"/>
                <a:gridCol w="3048000"/>
              </a:tblGrid>
              <a:tr h="1581685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Знаем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Хотим узнать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Узнали</a:t>
                      </a:r>
                      <a:endParaRPr lang="ru-RU" sz="4800" b="1" dirty="0"/>
                    </a:p>
                  </a:txBody>
                  <a:tcPr/>
                </a:tc>
              </a:tr>
              <a:tr h="129975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Чехов – писатель.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Тему нового произведения 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/>
                </a:tc>
              </a:tr>
              <a:tr h="129975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Пишет рассказы и повести для детей и взрослых.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Жанр нового произведения.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/>
                </a:tc>
              </a:tr>
              <a:tr h="129975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Его произведения </a:t>
                      </a:r>
                    </a:p>
                    <a:p>
                      <a:pPr algn="ctr"/>
                      <a:r>
                        <a:rPr lang="ru-RU" sz="1800" b="1" dirty="0" smtClean="0"/>
                        <a:t>о людях, о природе, </a:t>
                      </a:r>
                    </a:p>
                    <a:p>
                      <a:pPr algn="ctr"/>
                      <a:r>
                        <a:rPr lang="ru-RU" sz="1800" b="1" dirty="0" smtClean="0"/>
                        <a:t>о животных.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О чем</a:t>
                      </a:r>
                      <a:r>
                        <a:rPr lang="ru-RU" sz="1800" b="1" baseline="0" dirty="0" smtClean="0"/>
                        <a:t> это произведение?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/>
                </a:tc>
              </a:tr>
              <a:tr h="1299751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Читали его произведение «Каштанка».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Особенности нового произведения.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305140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7639338_4111845_0_fa94_fa8e2050_XL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67544" y="1412776"/>
            <a:ext cx="8229600" cy="4525963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</a:rPr>
              <a:t>Какая ширь здесь и приволье! </a:t>
            </a:r>
            <a:b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</a:rPr>
              <a:t>Куда ни глянь - полей раздолье, </a:t>
            </a:r>
            <a:b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</a:rPr>
              <a:t>Южнее полосы лесов </a:t>
            </a:r>
            <a:b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</a:rPr>
              <a:t>Лежит ковёр из трав, цветов. </a:t>
            </a:r>
            <a:b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</a:rPr>
              <a:t>Здесь простор ветрам и птицам </a:t>
            </a:r>
            <a:b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</a:rPr>
              <a:t>Грызунам, волкам, синицам </a:t>
            </a:r>
            <a:b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</a:rPr>
              <a:t>Здесь суховеи любят петь </a:t>
            </a:r>
            <a:b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</a:rPr>
              <a:t>А зовётся это :   </a:t>
            </a:r>
            <a:r>
              <a:rPr lang="ru-RU" sz="40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</a:rPr>
              <a:t>степь</a:t>
            </a:r>
            <a:endParaRPr lang="ru-RU" sz="4000" dirty="0" smtClean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500042"/>
            <a:ext cx="72152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СТЕПЬ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0"/>
            <a:ext cx="9652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423</TotalTime>
  <Words>291</Words>
  <Application>Microsoft Office PowerPoint</Application>
  <PresentationFormat>Экран (4:3)</PresentationFormat>
  <Paragraphs>78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Антон Павлович Чехов «Степь» (отрывок из повести)</dc:title>
  <dc:creator>Вика</dc:creator>
  <cp:lastModifiedBy>Admin</cp:lastModifiedBy>
  <cp:revision>46</cp:revision>
  <dcterms:created xsi:type="dcterms:W3CDTF">2010-11-20T15:12:47Z</dcterms:created>
  <dcterms:modified xsi:type="dcterms:W3CDTF">2018-03-08T18:55:30Z</dcterms:modified>
</cp:coreProperties>
</file>